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1" r:id="rId5"/>
    <p:sldId id="258" r:id="rId6"/>
    <p:sldId id="260" r:id="rId7"/>
    <p:sldId id="261" r:id="rId8"/>
    <p:sldId id="263" r:id="rId9"/>
    <p:sldId id="262" r:id="rId10"/>
    <p:sldId id="273" r:id="rId11"/>
    <p:sldId id="264" r:id="rId12"/>
    <p:sldId id="265" r:id="rId13"/>
    <p:sldId id="268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28"/>
        <p:guide pos="21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9650" y="607695"/>
            <a:ext cx="101727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994" y="1580515"/>
            <a:ext cx="10748010" cy="203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685" y="1504315"/>
            <a:ext cx="10838180" cy="509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一、下载安装：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</a:rPr>
              <a:t>苹果手机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：进入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AppSto</a:t>
            </a:r>
            <a:r>
              <a:rPr sz="1800" dirty="0">
                <a:latin typeface="Arial" panose="020B0604020202020204"/>
                <a:cs typeface="Arial" panose="020B0604020202020204"/>
              </a:rPr>
              <a:t>r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latin typeface="Arial" panose="020B0604020202020204"/>
                <a:cs typeface="Arial" panose="020B0604020202020204"/>
              </a:rPr>
              <a:t>(i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1800" dirty="0">
                <a:latin typeface="Arial" panose="020B0604020202020204"/>
                <a:cs typeface="Arial" panose="020B0604020202020204"/>
              </a:rPr>
              <a:t>s)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搜索“高校体育”</a:t>
            </a:r>
            <a:r>
              <a:rPr lang="zh-CN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载安装</a:t>
            </a:r>
            <a:endParaRPr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zh-CN" sz="1800" dirty="0">
                <a:latin typeface="微软雅黑" panose="020B0503020204020204" charset="-122"/>
                <a:cs typeface="微软雅黑" panose="020B0503020204020204" charset="-122"/>
              </a:rPr>
              <a:t>安卓手机：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进入</a:t>
            </a:r>
            <a:r>
              <a:rPr lang="zh-CN" spc="-5" dirty="0">
                <a:latin typeface="Arial" panose="020B0604020202020204"/>
                <a:cs typeface="Arial" panose="020B0604020202020204"/>
                <a:sym typeface="+mn-ea"/>
              </a:rPr>
              <a:t>各手机应用商店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搜索“高校体育”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载安装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注意：安卓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手机如果无法在手机应用商店搜索到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高校体育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”,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请扫码或在腾讯应用宝中下载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切勿下载他人转发的安装包或在不明网站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中下载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3657600"/>
            <a:ext cx="2313305" cy="23133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5200" y="671829"/>
            <a:ext cx="480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 panose="020B0604020202020204"/>
                <a:cs typeface="Arial" panose="020B0604020202020204"/>
              </a:rPr>
              <a:t>“</a:t>
            </a:r>
            <a:r>
              <a:rPr sz="3600" dirty="0"/>
              <a:t>高校体育</a:t>
            </a:r>
            <a:r>
              <a:rPr sz="3600" dirty="0">
                <a:latin typeface="Arial" panose="020B0604020202020204"/>
                <a:cs typeface="Arial" panose="020B0604020202020204"/>
              </a:rPr>
              <a:t>”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App</a:t>
            </a:r>
            <a:r>
              <a:rPr sz="3600" dirty="0"/>
              <a:t>使用方法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35" y="6474460"/>
            <a:ext cx="12192635" cy="3276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lang="zh-CN" sz="1600" dirty="0">
                <a:latin typeface="Arial" panose="020B0604020202020204"/>
                <a:cs typeface="Arial" panose="020B0604020202020204"/>
              </a:rPr>
              <a:t>应用设置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自启动管理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打开高校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体育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zh-CN" sz="16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381000"/>
            <a:ext cx="4622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0" dirty="0">
                <a:sym typeface="+mn-ea"/>
              </a:rPr>
              <a:t>六</a:t>
            </a:r>
            <a:r>
              <a:rPr spc="200" dirty="0"/>
              <a:t>．主流机型权限设置</a:t>
            </a:r>
            <a:r>
              <a:rPr spc="200" dirty="0">
                <a:latin typeface="Arial" panose="020B0604020202020204"/>
                <a:cs typeface="Arial" panose="020B0604020202020204"/>
              </a:rPr>
              <a:t>——</a:t>
            </a:r>
            <a:r>
              <a:rPr spc="200" dirty="0"/>
              <a:t>小</a:t>
            </a:r>
            <a:r>
              <a:rPr dirty="0"/>
              <a:t>米</a:t>
            </a:r>
            <a:endParaRPr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02005"/>
            <a:ext cx="2461895" cy="54756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30" y="791210"/>
            <a:ext cx="2463962" cy="54756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810260"/>
            <a:ext cx="2463505" cy="5475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926465" y="43434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4977130" y="17526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8924925" y="19812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64935"/>
            <a:ext cx="12190095" cy="33718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应用与权限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权限管理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自启动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高校体育打开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zh-CN" sz="16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381000"/>
            <a:ext cx="47923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0" dirty="0">
                <a:sym typeface="+mn-ea"/>
              </a:rPr>
              <a:t>六</a:t>
            </a:r>
            <a:r>
              <a:rPr spc="200" dirty="0"/>
              <a:t>．主流机型权限设置</a:t>
            </a:r>
            <a:r>
              <a:rPr spc="160" dirty="0">
                <a:latin typeface="Arial" panose="020B0604020202020204"/>
                <a:cs typeface="Arial" panose="020B0604020202020204"/>
              </a:rPr>
              <a:t>——VIVO</a:t>
            </a:r>
            <a:endParaRPr spc="16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25" y="848995"/>
            <a:ext cx="2444115" cy="543623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9155"/>
            <a:ext cx="2441575" cy="54267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848360"/>
            <a:ext cx="2440940" cy="542798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3" name="矩形 12"/>
          <p:cNvSpPr/>
          <p:nvPr/>
        </p:nvSpPr>
        <p:spPr>
          <a:xfrm>
            <a:off x="685800" y="53340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4953000" y="22098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9058910" y="36576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35" y="6389370"/>
            <a:ext cx="12192635" cy="41783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应用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自启动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打开高校体育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zh-CN" sz="16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381000"/>
            <a:ext cx="49447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0" dirty="0">
                <a:sym typeface="+mn-ea"/>
              </a:rPr>
              <a:t>六</a:t>
            </a:r>
            <a:r>
              <a:rPr spc="200" dirty="0"/>
              <a:t>．主流机型权限设置</a:t>
            </a:r>
            <a:r>
              <a:rPr spc="160" dirty="0">
                <a:latin typeface="Arial" panose="020B0604020202020204"/>
                <a:cs typeface="Arial" panose="020B0604020202020204"/>
              </a:rPr>
              <a:t>——OPPO</a:t>
            </a:r>
            <a:endParaRPr spc="16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62000"/>
            <a:ext cx="2451735" cy="54502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762000"/>
            <a:ext cx="2452680" cy="54504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772160"/>
            <a:ext cx="2452680" cy="54504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914400" y="41148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883785" y="3058795"/>
            <a:ext cx="2286000" cy="370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8839200" y="3429000"/>
            <a:ext cx="2286000" cy="370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011" y="508000"/>
            <a:ext cx="264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二、注册与登录</a:t>
            </a:r>
            <a:r>
              <a:rPr dirty="0"/>
              <a:t>：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84335" y="1165860"/>
            <a:ext cx="2734055" cy="48600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2500" y="1165860"/>
            <a:ext cx="2734055" cy="486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89932" y="1165860"/>
            <a:ext cx="2711195" cy="486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64129" y="6181090"/>
            <a:ext cx="73399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注册时填写正确的个人信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注意：如果提示姓名学号不匹配，说明您不在学校提供的名单中，请联系授课老</a:t>
            </a: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143000"/>
            <a:ext cx="10751820" cy="475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pc="200" dirty="0"/>
              <a:t>转校说明</a:t>
            </a:r>
            <a:br>
              <a:rPr dirty="0"/>
            </a:br>
            <a:br>
              <a:rPr dirty="0"/>
            </a:br>
            <a:r>
              <a:rPr lang="zh-CN" sz="2000" dirty="0"/>
              <a:t>如果之前使用过高校体育</a:t>
            </a:r>
            <a:r>
              <a:rPr lang="en-US" altLang="zh-CN" sz="2000" dirty="0"/>
              <a:t>APP</a:t>
            </a:r>
            <a:r>
              <a:rPr lang="zh-CN" sz="2000" dirty="0"/>
              <a:t>，并且帐号依旧在原来的学校，请按以下方式操作</a:t>
            </a:r>
            <a:br>
              <a:rPr lang="zh-CN" sz="2000" dirty="0"/>
            </a:br>
            <a:br>
              <a:rPr lang="zh-CN" sz="2000" dirty="0"/>
            </a:br>
            <a:r>
              <a:rPr lang="zh-CN" sz="2000" dirty="0"/>
              <a:t>方法一</a:t>
            </a:r>
            <a:r>
              <a:rPr sz="2000" dirty="0">
                <a:sym typeface="+mn-ea"/>
              </a:rPr>
              <a:t>：</a:t>
            </a:r>
            <a:r>
              <a:rPr lang="zh-CN" sz="2000" dirty="0"/>
              <a:t>请提供以下信息</a:t>
            </a:r>
            <a:br>
              <a:rPr lang="zh-CN" altLang="en-US" sz="2000" dirty="0"/>
            </a:br>
            <a:br>
              <a:rPr lang="zh-CN" altLang="en-US" sz="2000" dirty="0"/>
            </a:br>
            <a:br>
              <a:rPr lang="zh-CN" altLang="en-US" sz="2000" dirty="0"/>
            </a:br>
            <a:br>
              <a:rPr lang="zh-CN" altLang="en-US" sz="2000" dirty="0"/>
            </a:br>
            <a:br>
              <a:rPr lang="zh-CN" altLang="en-US" sz="2000" dirty="0"/>
            </a:br>
            <a:r>
              <a:rPr lang="zh-CN" sz="2000" dirty="0">
                <a:sym typeface="+mn-ea"/>
              </a:rPr>
              <a:t>以邮件方式发送至：service@sportcampus.cn，客服</a:t>
            </a:r>
            <a:r>
              <a:rPr lang="zh-CN" altLang="en-US" sz="2000" dirty="0">
                <a:sym typeface="+mn-ea"/>
              </a:rPr>
              <a:t>修改后会对邮件进行回复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方法二：</a:t>
            </a:r>
            <a:r>
              <a:rPr lang="zh-CN" sz="2000" dirty="0">
                <a:sym typeface="+mn-ea"/>
              </a:rPr>
              <a:t>关注高校体育官方微信号</a:t>
            </a:r>
            <a:r>
              <a:rPr lang="en-US" altLang="zh-CN" sz="2000" dirty="0">
                <a:sym typeface="+mn-ea"/>
              </a:rPr>
              <a:t>SportCampus</a:t>
            </a:r>
            <a:r>
              <a:rPr lang="zh-CN" altLang="en-US" sz="2000" dirty="0">
                <a:sym typeface="+mn-ea"/>
              </a:rPr>
              <a:t>，将</a:t>
            </a:r>
            <a:r>
              <a:rPr lang="zh-CN" altLang="en-US" sz="2000" dirty="0">
                <a:sym typeface="+mn-ea"/>
              </a:rPr>
              <a:t>上述信息留言</a:t>
            </a:r>
            <a:r>
              <a:rPr lang="zh-CN" altLang="en-US" sz="2000" dirty="0">
                <a:sym typeface="+mn-ea"/>
              </a:rPr>
              <a:t>给客服进行修改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>
                <a:sym typeface="+mn-ea"/>
              </a:rPr>
              <a:t>方法</a:t>
            </a:r>
            <a:r>
              <a:rPr lang="zh-CN" altLang="en-US" sz="2000" dirty="0">
                <a:sym typeface="+mn-ea"/>
              </a:rPr>
              <a:t>三：使用其他手机号进行注册</a:t>
            </a:r>
            <a:br>
              <a:rPr lang="zh-CN" altLang="en-US" sz="2000" dirty="0"/>
            </a:br>
            <a:endParaRPr lang="zh-CN" altLang="en-US" sz="2000" dirty="0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548448" y="3048000"/>
          <a:ext cx="9096375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8"/>
                <a:gridCol w="1135062"/>
                <a:gridCol w="930275"/>
                <a:gridCol w="852488"/>
                <a:gridCol w="1431925"/>
                <a:gridCol w="1052512"/>
                <a:gridCol w="944563"/>
                <a:gridCol w="1249362"/>
              </a:tblGrid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原学校/校区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原学号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姓名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性别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新学校/校区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学院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新学号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新手机号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bject 2"/>
          <p:cNvSpPr txBox="1">
            <a:spLocks noGrp="1"/>
          </p:cNvSpPr>
          <p:nvPr/>
        </p:nvSpPr>
        <p:spPr>
          <a:xfrm>
            <a:off x="654011" y="508000"/>
            <a:ext cx="264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二、注册与登录</a:t>
            </a:r>
            <a:r>
              <a:rPr dirty="0"/>
              <a:t>：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011" y="508000"/>
            <a:ext cx="2971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三．选择课程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28165" y="6141720"/>
            <a:ext cx="79178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0" marR="5080" indent="-14224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点击“</a:t>
            </a:r>
            <a:r>
              <a:rPr sz="16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选择课程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”选择所在体育班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以及任课老师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272" y="1003173"/>
            <a:ext cx="2735579" cy="48600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对象 6"/>
          <p:cNvGraphicFramePr/>
          <p:nvPr>
            <p:custDataLst>
              <p:tags r:id="rId2"/>
            </p:custDataLst>
          </p:nvPr>
        </p:nvGraphicFramePr>
        <p:xfrm>
          <a:off x="1828800" y="990600"/>
          <a:ext cx="2745105" cy="48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2743200" imgH="4869180" progId="Paint.Picture">
                  <p:embed/>
                </p:oleObj>
              </mc:Choice>
              <mc:Fallback>
                <p:oleObj name="" r:id="rId3" imgW="2743200" imgH="486918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990600"/>
                        <a:ext cx="2745105" cy="487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370" y="6141720"/>
            <a:ext cx="1049020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5080" indent="-293370" algn="ctr">
              <a:lnSpc>
                <a:spcPct val="100000"/>
              </a:lnSpc>
              <a:spcBef>
                <a:spcPts val="95"/>
              </a:spcBef>
            </a:pP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进入上课地点或讲座地点后，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点击“</a:t>
            </a:r>
            <a:r>
              <a:rPr sz="16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运动签到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”后会出现，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选择点击</a:t>
            </a:r>
            <a:r>
              <a:rPr lang="en-US"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场地签到</a:t>
            </a:r>
            <a:r>
              <a:rPr lang="en-US" altLang="zh-CN"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点击后进入签到列表并点击签到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 </a:t>
            </a: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注意：</a:t>
            </a:r>
            <a:r>
              <a:rPr lang="zh-CN"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根据课程及讲座的时间要求进行打卡，满足条件后为有效</a:t>
            </a:r>
            <a:r>
              <a:rPr lang="zh-CN"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签到。</a:t>
            </a:r>
            <a:endParaRPr lang="zh-CN" sz="16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457200"/>
            <a:ext cx="396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四．选择运动类型</a:t>
            </a:r>
            <a:r>
              <a:rPr spc="200" dirty="0">
                <a:latin typeface="Arial" panose="020B0604020202020204"/>
                <a:cs typeface="Arial" panose="020B0604020202020204"/>
              </a:rPr>
              <a:t>——</a:t>
            </a:r>
            <a:r>
              <a:rPr spc="200" dirty="0"/>
              <a:t>签</a:t>
            </a:r>
            <a:r>
              <a:rPr dirty="0"/>
              <a:t>到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28116" y="1168908"/>
            <a:ext cx="2737104" cy="48600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06696" y="1168908"/>
            <a:ext cx="2732531" cy="486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3752" y="1168908"/>
            <a:ext cx="2734055" cy="486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5791200" y="4876800"/>
            <a:ext cx="742950" cy="660400"/>
          </a:xfrm>
          <a:prstGeom prst="rect">
            <a:avLst/>
          </a:prstGeom>
          <a:noFill/>
          <a:ln>
            <a:solidFill>
              <a:srgbClr val="DD25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44" y="6285865"/>
            <a:ext cx="105911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点击“</a:t>
            </a:r>
            <a:r>
              <a:rPr sz="16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运动历史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”，可查询任意学期的体锻数据。也可点击“我的”进入个人信息页，点击“</a:t>
            </a:r>
            <a:r>
              <a:rPr sz="16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锻炼记录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”，进行查询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457200"/>
            <a:ext cx="198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五．成绩查</a:t>
            </a:r>
            <a:r>
              <a:rPr dirty="0"/>
              <a:t>询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666746" y="1168908"/>
            <a:ext cx="2737104" cy="48600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62927" y="1168273"/>
            <a:ext cx="2734055" cy="486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12203430" cy="6154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无论使用的是哪一款手机，</a:t>
            </a:r>
            <a:endParaRPr lang="zh-CN" altLang="en-US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都需要开启蓝牙、</a:t>
            </a: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定位和网络权限，</a:t>
            </a:r>
            <a:endParaRPr lang="zh-CN" altLang="en-US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在电源管理中开启后台自运行自启动的权限，</a:t>
            </a:r>
            <a:endParaRPr lang="zh-CN" altLang="en-US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同时避免在</a:t>
            </a:r>
            <a:r>
              <a:rPr lang="en-US" altLang="zh-CN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WI-FI、节能模式、低电量状态下进行</a:t>
            </a:r>
            <a:r>
              <a:rPr lang="zh-CN" altLang="en-US" sz="24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打卡。</a:t>
            </a:r>
            <a:endParaRPr lang="zh-CN" altLang="en-US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遇到</a:t>
            </a:r>
            <a:r>
              <a:rPr 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使用问题请关注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高校体育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微信公众号：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SportCampus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请将遇到的问题图文形式留言给客服，留言不要超过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客服在夜间体锻高峰时在线时间较长，遇到的问题一般在</a:t>
            </a:r>
            <a:r>
              <a:rPr sz="2400" spc="-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24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小时内处理</a:t>
            </a:r>
            <a:r>
              <a:rPr 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完毕</a:t>
            </a:r>
            <a:endParaRPr 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0" fontAlgn="auto">
              <a:lnSpc>
                <a:spcPct val="150000"/>
              </a:lnSpc>
              <a:spcBef>
                <a:spcPts val="0"/>
              </a:spcBef>
            </a:pPr>
            <a:endParaRPr sz="2400" spc="-5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sz="2400" spc="-5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sz="2400" spc="-5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ctr">
              <a:lnSpc>
                <a:spcPct val="150000"/>
              </a:lnSpc>
              <a:spcBef>
                <a:spcPts val="95"/>
              </a:spcBef>
            </a:pPr>
            <a:endParaRPr lang="en-US" altLang="zh-CN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altLang="zh-CN" sz="24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50" y="457200"/>
            <a:ext cx="548005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五．</a:t>
            </a:r>
            <a:r>
              <a:rPr lang="zh-CN" spc="200" dirty="0"/>
              <a:t>主要</a:t>
            </a:r>
            <a:r>
              <a:rPr spc="200" dirty="0"/>
              <a:t>权限设置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0175"/>
            <a:ext cx="12237720" cy="39814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系统设置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高校体育，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打卡定位，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蓝牙，运动与健身，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后台应</a:t>
            </a:r>
            <a:r>
              <a:rPr lang="en-US" sz="1600" dirty="0">
                <a:latin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dirty="0">
                <a:latin typeface="微软雅黑" panose="020B0503020204020204" charset="-122"/>
                <a:cs typeface="微软雅黑" panose="020B0503020204020204" charset="-122"/>
              </a:rPr>
              <a:t>刷新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打开；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zh-CN" altLang="en-US" sz="16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50" y="457200"/>
            <a:ext cx="56083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0" dirty="0"/>
              <a:t>六</a:t>
            </a:r>
            <a:r>
              <a:rPr spc="200" dirty="0"/>
              <a:t>．主流机型权限设置</a:t>
            </a:r>
            <a:r>
              <a:rPr spc="170" dirty="0">
                <a:latin typeface="Arial" panose="020B0604020202020204"/>
                <a:cs typeface="Arial" panose="020B0604020202020204"/>
              </a:rPr>
              <a:t>——</a:t>
            </a:r>
            <a:r>
              <a:rPr lang="en-US" spc="170" dirty="0">
                <a:latin typeface="Arial" panose="020B0604020202020204"/>
                <a:cs typeface="Arial" panose="020B0604020202020204"/>
              </a:rPr>
              <a:t>iOS</a:t>
            </a:r>
            <a:r>
              <a:rPr lang="zh-CN" altLang="en-US" spc="170" dirty="0">
                <a:latin typeface="Arial" panose="020B0604020202020204"/>
                <a:cs typeface="Arial" panose="020B0604020202020204"/>
              </a:rPr>
              <a:t>系统</a:t>
            </a:r>
            <a:endParaRPr lang="zh-CN" altLang="en-US" spc="17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0" y="838835"/>
            <a:ext cx="2522834" cy="5457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38835"/>
            <a:ext cx="2522330" cy="5457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927860" y="1678940"/>
            <a:ext cx="2308225" cy="835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927860" y="3023235"/>
            <a:ext cx="2310765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7497445" y="2205990"/>
            <a:ext cx="2310765" cy="30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502525" y="3124200"/>
            <a:ext cx="2310765" cy="30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372860"/>
            <a:ext cx="12192000" cy="4292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sz="1600" dirty="0">
                <a:latin typeface="Arial" panose="020B0604020202020204"/>
                <a:cs typeface="Arial" panose="020B0604020202020204"/>
              </a:rPr>
              <a:t>设置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应用</a:t>
            </a:r>
            <a:r>
              <a:rPr lang="zh-CN" sz="1600" dirty="0">
                <a:latin typeface="微软雅黑" panose="020B0503020204020204" charset="-122"/>
                <a:cs typeface="微软雅黑" panose="020B0503020204020204" charset="-122"/>
              </a:rPr>
              <a:t>和服务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lang="zh-CN" sz="1600" dirty="0">
                <a:latin typeface="Arial" panose="020B0604020202020204"/>
                <a:cs typeface="Arial" panose="020B0604020202020204"/>
              </a:rPr>
              <a:t>应该启动管理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高校体育</a:t>
            </a:r>
            <a:r>
              <a:rPr sz="1600" dirty="0">
                <a:latin typeface="Arial" panose="020B0604020202020204"/>
                <a:cs typeface="Arial" panose="020B0604020202020204"/>
              </a:rPr>
              <a:t>——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打开</a:t>
            </a:r>
            <a:r>
              <a:rPr sz="16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允许自启动以及允许后台活动；</a:t>
            </a:r>
            <a:endParaRPr sz="160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zh-CN" sz="1600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11" y="381000"/>
            <a:ext cx="4622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0" dirty="0">
                <a:sym typeface="+mn-ea"/>
              </a:rPr>
              <a:t>六</a:t>
            </a:r>
            <a:r>
              <a:rPr spc="200" dirty="0"/>
              <a:t>．主流机型权限设置</a:t>
            </a:r>
            <a:r>
              <a:rPr spc="200" dirty="0">
                <a:latin typeface="Arial" panose="020B0604020202020204"/>
                <a:cs typeface="Arial" panose="020B0604020202020204"/>
              </a:rPr>
              <a:t>——</a:t>
            </a:r>
            <a:r>
              <a:rPr spc="200" dirty="0"/>
              <a:t>华</a:t>
            </a:r>
            <a:r>
              <a:rPr dirty="0"/>
              <a:t>为</a:t>
            </a:r>
            <a:endParaRPr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762000"/>
            <a:ext cx="2480727" cy="5457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62000"/>
            <a:ext cx="2480727" cy="5457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012190" y="31242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181600" y="18288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965" y="762000"/>
            <a:ext cx="2480727" cy="54576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9088755" y="43434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9088755" y="52578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e7e0bf0-f1fa-476d-a77d-856b1d56e72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PP_MARK_KEY" val="68210424-ebb5-4352-b393-a4bdf86b7b44"/>
  <p:tag name="COMMONDATA" val="eyJoZGlkIjoiOGRlNWI5OWQ1MGFlMGQ0M2Y3OWZhOWMxYzFiMWI2M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演示</Application>
  <PresentationFormat>On-screen Show (4:3)</PresentationFormat>
  <Paragraphs>92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Times New Roman</vt:lpstr>
      <vt:lpstr>Calibri</vt:lpstr>
      <vt:lpstr>Arial Unicode MS</vt:lpstr>
      <vt:lpstr>Office Theme</vt:lpstr>
      <vt:lpstr>Paint.Picture</vt:lpstr>
      <vt:lpstr>“高校体育”App使用方法</vt:lpstr>
      <vt:lpstr>二、注册与登录：</vt:lpstr>
      <vt:lpstr>转校说明  如果之前使用过高校体育APP，并且帐号依旧在原来的学校，请按以下方式操作  方法一：请提供以下信息     以邮件方式发送至：service@sportcampus.cn，客服修改后会对邮件进行回复  方法二：关注高校体育官方微信号SportCampus，将上述信息留言给客服进行修改  方法三：使用其他手机号进行注册 </vt:lpstr>
      <vt:lpstr>三．选择课程与社团</vt:lpstr>
      <vt:lpstr>四．选择运动类型——签到</vt:lpstr>
      <vt:lpstr>五．成绩查询</vt:lpstr>
      <vt:lpstr>五．主要权限设置</vt:lpstr>
      <vt:lpstr>六．主流机型权限设置——iOS系统</vt:lpstr>
      <vt:lpstr>六．主流机型权限设置——华为</vt:lpstr>
      <vt:lpstr>六．主流机型权限设置——小米</vt:lpstr>
      <vt:lpstr>六．主流机型权限设置——VIVO</vt:lpstr>
      <vt:lpstr>六．主流机型权限设置——OPPO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“高校体育”App使用方法</dc:title>
  <dc:creator/>
  <cp:lastModifiedBy>张嘉臻</cp:lastModifiedBy>
  <cp:revision>6</cp:revision>
  <dcterms:created xsi:type="dcterms:W3CDTF">2020-10-19T13:57:00Z</dcterms:created>
  <dcterms:modified xsi:type="dcterms:W3CDTF">2023-09-03T10:14:45Z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2019-09-24T08:00:00Z</vt:filetime>
  </property>
  <property fmtid="{D5CDD505-2E9C-101B-9397-08002B2CF9AE}" pid="3" name="Creator">
    <vt:lpwstr>WPS 演示</vt:lpwstr>
  </property>
  <property fmtid="{D5CDD505-2E9C-101B-9397-08002B2CF9AE}" pid="4" name="LastSaved">
    <vt:filetime>2020-10-20T08:00:00Z</vt:filetime>
  </property>
  <property fmtid="{D5CDD505-2E9C-101B-9397-08002B2CF9AE}" pid="5" name="KSOProductBuildVer">
    <vt:lpwstr>2052-11.1.0.14309</vt:lpwstr>
  </property>
  <property fmtid="{D5CDD505-2E9C-101B-9397-08002B2CF9AE}" pid="6" name="ICV">
    <vt:lpwstr>4F1D3DB6F6594D05A5B50F7029BB4D58_13</vt:lpwstr>
  </property>
</Properties>
</file>